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8" r:id="rId62"/>
    <p:sldId id="319" r:id="rId63"/>
    <p:sldId id="320" r:id="rId64"/>
    <p:sldId id="321" r:id="rId65"/>
    <p:sldId id="322" r:id="rId66"/>
    <p:sldId id="323" r:id="rId67"/>
    <p:sldId id="324" r:id="rId68"/>
    <p:sldId id="325" r:id="rId69"/>
    <p:sldId id="326" r:id="rId70"/>
    <p:sldId id="327" r:id="rId71"/>
    <p:sldId id="328" r:id="rId72"/>
    <p:sldId id="329" r:id="rId73"/>
    <p:sldId id="330" r:id="rId7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BF7F6-B494-4078-B411-72C5DFC3C8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65C33F-3F5F-42D4-8117-EBD4BABCCB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C7CF1-832F-4BA0-8C39-B22FAB147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1E889-D5A9-4DF9-974E-EABE78C90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530E3-5298-4F93-9738-5E18D4699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90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7484-0B61-4674-9AB0-4B8E170A3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A4398E-938A-4D23-95CF-FBB26AA6B2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FD801-D0D4-41BD-BDBD-1EA826564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EED48-5123-4967-9E46-C42E4399F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33846-D5F3-4BB9-8CE8-7A6A7A9FA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13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22F98D-A294-482F-A039-13B4199718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D0ADCA-5851-49D4-B20C-41EDE9355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7F970-5AFB-47D7-9260-7FA62F7EE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7A3E5-B344-4ECE-9CD8-CC7A7146B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41B85-D39B-4640-95A6-1C517C9B0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08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EDC64-3A9B-42DA-A36A-8A274052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3CAD8-5CFF-4B2E-B81B-07CF9E795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1DF8A-6E1F-4CB7-97A5-B88AFC434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D4D88-F812-4DD8-BFA4-2A67D75E9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2F94D-E907-41D2-891B-FDB20C1FC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81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B6DD5-7501-438C-831F-C580D9FD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4A6FE-A43A-4E0C-86A6-62DA053D8D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56DCA-3E98-4A04-BE50-237EABA21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3FD16-FF80-4D1B-B58C-42858545D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D405D-F5BD-44B4-AD7E-20E82F4F0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60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714B5-2628-4611-A132-7A0B06C88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53313-92DF-4710-A1D4-BBF98CE28F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408599-4B8C-490C-9EDA-19F68C1BF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B5C463-37FD-44F6-9DE6-5D62B084F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48AA6-A77A-444C-83F2-190BB9BD4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5BFD3-19CA-4C87-92E1-FB8EBE198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31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346A-CC7A-4400-BF8B-FB58DAB37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F41130-4D19-467A-A2D4-666C25339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15292D-2513-46A1-B55B-911A4E1165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224716-FB71-4414-B992-4AE8773503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B2517D-6C74-4D13-88C3-9F07A8F166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5B144-A321-4915-ABC4-208DEFE80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3B262D-0802-4234-B139-3C00A1890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7CC263-6621-4BCB-B1B3-E5D9E581E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31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A0838-27CD-46F8-8CBE-E376BCABA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1B4317-EED0-4E52-94AA-60DB0CF3D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2A84FD-16BD-4F23-B7AE-ABBF34CB9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6DBDE-0133-4741-87F2-45DD89C8C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5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72EE9F-1350-4CEE-8070-73E4FEE5F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65F5F1-5A82-4BFB-B6E1-226C55156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717898-30ED-4818-B9CB-204FFAA57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373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27662-5D9B-4764-BBCA-4B2E227AE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D09EB-F5ED-45BD-ABBF-52B89AE7E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42D396-16BB-4E0E-A570-899846436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06CC38-7D86-4A64-ACB1-C0D183400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9ED3D8-7D7C-4A7F-835D-7DD7728DB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BA66D7-8357-402F-8B44-7465AD4DF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525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6A9F5-9241-4467-8CA1-B20947A0B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EF8D0C-202E-4BAE-B725-6D13C74CFA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F4FE2F-F0BE-4949-9C37-E040D4529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878808-99CC-442C-BA4A-5CAC3DA21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3F0CC8-9AE0-4BC4-8699-AF201EE48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0ECFF-2AFA-4D8F-A723-EA899CCD4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6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0312B1-48A4-4D9C-908C-9324EC5D0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FABBE-2EB7-4488-A8A9-6C49F4904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19DF1-B6EB-446D-9641-ED8E562BEA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06D82A-E8E9-4193-A189-CF44EC64A83B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6DC84-217D-4557-A898-AEF48F9BD4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83DEC-50A2-4AE4-B943-503A577922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023BF-7933-4CEF-8D7A-CCC5CD037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20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image" Target="../media/image82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image" Target="../media/image88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image" Target="../media/image90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image" Target="../media/image94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image" Target="../media/image100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2" Type="http://schemas.openxmlformats.org/officeDocument/2006/relationships/image" Target="../media/image104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image" Target="../media/image108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em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emf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image" Target="../media/image119.emf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emf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emf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emf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image" Target="../media/image12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59802C-1ECC-4980-92EC-26556A268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4557" y="687897"/>
            <a:ext cx="5963016" cy="53870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A7DD40-DC7D-47EA-8F7A-5BC7CE6D2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2903" y="643331"/>
            <a:ext cx="6117685" cy="552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916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15670A-B13A-4D35-8D11-F624B273B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0456" y="486560"/>
            <a:ext cx="6331261" cy="57197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80C6431-2B13-4946-BA05-6336C66AD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348" y="486560"/>
            <a:ext cx="6238402" cy="563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610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05DB56-F739-4F2C-B43F-8550459FF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8874" y="608922"/>
            <a:ext cx="6243191" cy="56401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99311B8-A927-4CAB-8851-B2CF0009D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617" y="608921"/>
            <a:ext cx="6243191" cy="5640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47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2811F9-CC30-4D64-A716-48488C073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8114" y="547071"/>
            <a:ext cx="6258188" cy="56537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92BD6B-4BBC-408C-B852-735E08ACE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7735" y="547070"/>
            <a:ext cx="6258188" cy="565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670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1E9EB6A-92E8-4D0E-ACC3-66C9C2113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1688" y="729842"/>
            <a:ext cx="6247688" cy="56442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D66BD6C-FCA9-45C8-8326-6449EA18C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9405" y="838899"/>
            <a:ext cx="6126971" cy="553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33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CE8B08-C9CD-4D46-8B40-DD9CC9F52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6502" y="619474"/>
            <a:ext cx="6219830" cy="56190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FC7B92-67B0-4CED-A75A-AD69E6A39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4514" y="528506"/>
            <a:ext cx="6320524" cy="571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816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A4273B-FC69-4B31-99A8-9271B437A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684" y="665614"/>
            <a:ext cx="6117684" cy="55267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21B5EF-85E1-4A58-B918-899CFDF85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7168" y="590112"/>
            <a:ext cx="6284832" cy="5677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049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E8C7F8-A658-4836-94FE-8504CA6F8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9057" y="548168"/>
            <a:ext cx="6377691" cy="57616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07F710-4584-41F5-B8C1-B825E0F73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4236" y="694975"/>
            <a:ext cx="6074447" cy="548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659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F1A4C8-7B80-47F0-8BE4-E439FFA74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077" y="564255"/>
            <a:ext cx="6342077" cy="57294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B1B5D5F-2F3E-402D-B9AC-F46356201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348" y="606891"/>
            <a:ext cx="6247688" cy="564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475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019DCC-3AE9-4C6C-BD5F-390EF2910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8448" y="502029"/>
            <a:ext cx="6479836" cy="58539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7D976BE-49C4-4876-A022-053D5F557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571" y="502027"/>
            <a:ext cx="6479837" cy="585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433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A750A43-69C9-4B5E-81F7-BBB900E99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6688" y="577529"/>
            <a:ext cx="6312688" cy="57029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9B96A1-C927-410F-90BA-3E52A8245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0106" y="623620"/>
            <a:ext cx="6210650" cy="561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463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6009D4-5308-4983-B03C-EBA815014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371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AD7858-7AEB-486F-A29B-2AD366537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932" y="400050"/>
            <a:ext cx="6543675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477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088D4D-4603-405A-BCE8-8AF803FED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1786"/>
            <a:ext cx="6191972" cy="5593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6A0D56-1C73-4DCE-B827-EAF1A2696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7747" y="771785"/>
            <a:ext cx="6191973" cy="559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1943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3C80C3-558F-4E62-938F-A3E7DB646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642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166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8C119A-E060-4976-A7C8-5DB42A2DA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8836" y="531389"/>
            <a:ext cx="6414836" cy="57952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9B9C10-79D0-4479-A874-24DF6AF87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7164" y="531389"/>
            <a:ext cx="6414836" cy="579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281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436613-19F5-4832-9EE3-C3868C1CF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5874" y="556557"/>
            <a:ext cx="6205561" cy="57448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6BC43D-3524-454E-9CCB-BF9AB73CA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310" y="556557"/>
            <a:ext cx="6205562" cy="574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284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951F06-0C0D-4EEF-A21A-52641DDCD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98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C7EAEBF-8BE2-428E-980C-76F179EC5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459" y="724337"/>
            <a:ext cx="5987682" cy="540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5278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3A8456-D4C2-4784-BC49-F0C386297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4420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7773BEA-B29B-43AB-A3F9-A647FF4D9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66" y="606891"/>
            <a:ext cx="6247688" cy="564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969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970BC4-ED9A-442F-B9A7-63F2FDBB7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6994" y="400050"/>
            <a:ext cx="584835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887320-C876-4173-95E9-679833B44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123" y="653030"/>
            <a:ext cx="6145543" cy="555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180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989943-816D-4663-A934-70B8C19B5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642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74A9341-3050-40F4-9046-A77FB2EFB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177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4801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D02A11-8B22-4F2E-92BF-A5A653B76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809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524820-F948-4425-9B1E-781DE04D9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0231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198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A124BD-4961-4D16-BCAE-E400A0195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2179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DB4600-A506-4D5D-B43D-EB46B5F33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3477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3F810D-C799-4868-AABA-52A5779F4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0231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0442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598647-D0AD-4D2F-9067-0891590DD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3811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07F7441-D943-42C5-8B1A-F51CB67A7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508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272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DC8C63-81D3-4952-B9D6-12DF19DAA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3477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2BB6D66-E2A5-41A5-AD25-6718D1B27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341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3679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7B406E-2AA4-4BEB-B446-3286ACFBA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6050" y="400050"/>
            <a:ext cx="584835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D7E210E-8422-4A21-8BA7-FE765564C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8286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2139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0551DD-0FB2-4A6B-998A-4942E4C8A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4106" y="400050"/>
            <a:ext cx="584835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B88DE9-ABDB-4600-ACA8-48DC3111D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5732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7342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AF9D43-F2C7-44A7-982D-F3C022DEB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1866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FB64E9-B8AA-4D1D-AC44-6B71212EC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675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5457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5F8AAA4-0AEB-44DC-91C3-CB72E839B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9921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A59D69-EDA5-4F2F-9377-F97BB0699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7343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4697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5BD352-64A6-4445-841C-4121991A5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1866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4C10E0-E3AF-4473-A39D-BBBD32BCB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701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9151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A95DF7-BE65-4D4C-A816-C03B9F59D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1532" y="400050"/>
            <a:ext cx="5686425" cy="6057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5BF235-29F1-4CBF-A6C5-F14329923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893" y="400050"/>
            <a:ext cx="6543675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976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EC8CBC-813B-4720-A8DE-56AD383C4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659" y="400050"/>
            <a:ext cx="584835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FE1D22-C0FD-422B-BD88-37AC9826A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920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3BDA88-BA9C-4298-9CDB-833E24373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0792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079D03-9EDD-4246-B27D-809424D3C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588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254D6B4-6BC0-4CEA-A047-BFFB3A60A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787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560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3B7047-C5FD-44A2-A3AB-4409BA495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7327" y="400050"/>
            <a:ext cx="584835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767496-3F53-47E8-A4D9-15F05300C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0231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6651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695F66-0897-4881-B6E0-1FE63FE82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60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AC236F-80F0-4D9C-848A-27ED1887E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8894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5637B4-E258-4AD2-A83F-05A0A33A1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7327" y="400050"/>
            <a:ext cx="584835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ECE516-98F5-4E55-BA14-862B097F7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7343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2647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16A786-AAFA-447C-9AD2-A897519EA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5088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70A7F7-7C73-4A5B-910C-2988FFA15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7953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2585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66D869-1DF8-4E77-BF37-6CD01E360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2161" y="400050"/>
            <a:ext cx="584835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BE88E1E-F45C-4D74-9EBC-5E1D35E28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3850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9F2EB7-C3E6-4B52-9319-212EF0C02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341" y="400050"/>
            <a:ext cx="670560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78C060-F5BE-4141-8A2C-F759BD9A5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8978" y="400050"/>
            <a:ext cx="5686425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699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CB1034-ECDA-4E1D-97FC-D582026A7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5383" y="400050"/>
            <a:ext cx="584835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BF8651-EE06-457F-9811-418770321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716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DFBA94-A1D8-48C6-B27C-B330E911C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3771" y="400050"/>
            <a:ext cx="584835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B4602C-9635-4668-8DFE-B6B761CF5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7376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18BD35-B7A4-415E-9FA8-DC1987373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44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A48CFF1-BBAC-4265-89E1-D89BA97FA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3119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504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F0572A9-5C29-42D6-9FE1-9E94A3168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4587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6336FE-94B9-44BA-B792-16C1468BB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0589" y="542663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7A0868-23A3-4B35-9C7C-5F5DF9390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396" y="542663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1517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DA73BE-7C4F-4F0B-B956-DAB261D9F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8369" y="618163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BDAC1E-2558-4C42-AD12-8DB335F6A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394" y="618163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0588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C44CD1-C9B1-47F4-8EE3-667C9A045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21591" y="48394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9494EE-843A-43DE-B8A4-F30E760DD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283" y="48394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5622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438F53-D770-4462-9448-7265C9008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7367" y="458773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87731B-6A88-4D96-9557-6B18C9EC7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951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41598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F545A09-B401-47BD-99B9-5AD8B5D3E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2200" y="542663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D6A28EE-17A2-4887-A543-35B043B9A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340" y="542663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578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6CA746-6BEC-4AED-A960-157F8D5DA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3811" y="290993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F8A9133-4A98-4512-B931-83B8F9E59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8562" y="290993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506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2D3264-E01D-47EB-9FFA-37758C581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423" y="400050"/>
            <a:ext cx="5686425" cy="6057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752F3B-E438-477A-AC2F-A8CD0901A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784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1098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EC4D83-B5C4-4BC0-B2B1-E39E13FB5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2868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AB34E5E-79CE-41A7-8E2C-7EFF8EC64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95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13701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8EF044-8AA2-44CB-9AE2-71000FB82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3202" y="400050"/>
            <a:ext cx="5686425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23FC55-E890-4C3E-9DDA-3D37A0BB5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339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7735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96DD28-824D-4DE6-80C5-2F7235AA7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250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741CC7-DEF2-40DC-8868-1C5A2824B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23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548369-812F-4B8E-810E-34ADE29A0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8205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12A09C-0A05-477E-B719-20D8E753E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52210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8E9CEE-0D48-42B4-BCC4-4EC876556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08921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4E05D7-276D-44F8-A9C4-3081E0DD0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7789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A0B9F9-0F4C-4288-BD23-D1680A130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68775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0C4954-E8CD-47FD-A156-FAF1FA0FC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5339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6BE324-6957-4F62-88BF-59E74E90A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339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DC6011-A846-4141-967E-1CC464966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83218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E0F196-EA97-460F-87A3-E6E5A87ED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2004" y="400050"/>
            <a:ext cx="670560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11B6E8-8A67-48C9-BD35-F18DD4C7D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793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88264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BADFEB-4487-4E0F-8311-DED0CE870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696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9C5151-9ADC-44ED-B7CA-8B30A538E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6169" y="746620"/>
            <a:ext cx="6377691" cy="57616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0B7CB0-C436-4D51-8933-8514618A2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314" y="834704"/>
            <a:ext cx="6182686" cy="558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31282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42A5ED-D280-4489-B3A4-71DB7847F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8270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E4FBCE-EF32-4C6D-AFD3-2591F7CA6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87819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02E5A7-ABDA-4082-9FDA-06D565B7C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400050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4409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94A119-19E8-4CC7-BBB7-29C6D4CBB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9600" y="517496"/>
            <a:ext cx="6705600" cy="605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E2DE57-C4BD-4BFF-AD1A-AAC481EEF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3480" y="517496"/>
            <a:ext cx="6705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994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666A5E-A163-42C5-A3BA-FA2FF5838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9778" y="256673"/>
            <a:ext cx="5990472" cy="61521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08BB52-33A5-4502-A1D0-158C8FC1D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694" y="256673"/>
            <a:ext cx="5990472" cy="615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66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B1C6C1-1DBA-4928-9AF2-43FC34A29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7780" y="556557"/>
            <a:ext cx="6359119" cy="57448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2B8A89-34FE-4914-90DC-9CA385B35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881" y="556557"/>
            <a:ext cx="6359119" cy="574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524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0</Words>
  <Application>Microsoft Office PowerPoint</Application>
  <PresentationFormat>Widescreen</PresentationFormat>
  <Paragraphs>0</Paragraphs>
  <Slides>73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Pterodactyl</dc:creator>
  <cp:lastModifiedBy>Pterodactyl</cp:lastModifiedBy>
  <cp:revision>18</cp:revision>
  <dcterms:created xsi:type="dcterms:W3CDTF">2022-02-08T19:27:15Z</dcterms:created>
  <dcterms:modified xsi:type="dcterms:W3CDTF">2022-02-08T23:19:41Z</dcterms:modified>
</cp:coreProperties>
</file>

<file path=docProps/thumbnail.jpeg>
</file>